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4.jpg" ContentType="image/jpg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7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706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https://images.singletracks.com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https://images.singletracks.com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https://images.singletracks.com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https://www.slidemake.com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https://images.singletracks.com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https://images.singletracks.com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https://images.singletracks.com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https://images.singletracks.com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https://images.singletracks.com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make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0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Bike Sharing Demand Prediction</a:t>
            </a:r>
            <a:endParaRPr lang="en-US" sz="3000" dirty="0"/>
          </a:p>
        </p:txBody>
      </p:sp>
      <p:sp>
        <p:nvSpPr>
          <p:cNvPr id="3" name="Text 1">
            <a:hlinkClick r:id="rId3"/>
          </p:cNvPr>
          <p:cNvSpPr/>
          <p:nvPr/>
        </p:nvSpPr>
        <p:spPr>
          <a:xfrm>
            <a:off x="7315200" y="45720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endParaRPr lang="en-US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9EDFD7-739D-64A6-C384-34747A2701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0" y="7620"/>
            <a:ext cx="913587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Conclusion and Future Directions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/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Machine learning can significantly enhance bike sharing demand prediction capabilities.</a:t>
            </a:r>
            <a:endParaRPr lang="en-US" sz="1600" dirty="0"/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Incorporating real-time data and advanced models can further improve accuracy.</a:t>
            </a:r>
            <a:endParaRPr lang="en-US" sz="1600" dirty="0"/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Continuous monitoring and model updating are essential for adapting to changing urban dynamics.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487AF7-53E5-3EDD-D58F-114271971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960" y="937260"/>
            <a:ext cx="4351021" cy="253258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 to Bike Sharing Demand Prediction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Bike sharing systems are becoming increasingly popular in urban areas to promote sustainable transportation.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Machine learning offers powerful tools for accurate demand forecasting based on various data features.</a:t>
            </a:r>
          </a:p>
          <a:p>
            <a:endParaRPr lang="en-US" sz="1600" dirty="0">
              <a:solidFill>
                <a:srgbClr val="000000"/>
              </a:solidFill>
              <a:latin typeface="Optima" pitchFamily="34" charset="0"/>
              <a:ea typeface="Optima" pitchFamily="34" charset="-122"/>
            </a:endParaRPr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</a:rPr>
              <a:t>Aim  is to  develop a new Machine learning model to predict bike-sharing demand based on various factors such as weather….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721E71-8E6E-4455-F20F-BE308655B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450" y="857250"/>
            <a:ext cx="402717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Step 1 - Importing Necessary Libraries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5638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Importing libraries like pandas and numpy facilitates data manipulation and numerical computations.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Visualization libraries such as matplotlib and seaborn are essential for exploratory data analysis.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Machine learning libraries like scikit-learn provide models and tools for building predictive algorithms.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Step 2 - Data Collection and Loading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Collect relevant datasets, including historical bike usage, weather, and calendar data.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Load the datasets into environment variables using pandas' read_csv or similar functions.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Verify data integrity and handle missing values to ensure quality input for modeling.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3AA8A3-9AE4-3AD0-FC72-D60538B86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925830"/>
            <a:ext cx="4396740" cy="36347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Step 3 - Exploratory Data Analysis (EDA)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69723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Conduct EDA to understand data distributions, trends, and relationships among variables.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Use visualization tools to identify patterns, outliers, and correlations.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EDA informs feature engineering and helps in selecting the most impactful predictors.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mages.singletracks.com/blog/wp-content/uploads/2018/04/Trek_FullStache_D.Milner_portrai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Step 4 - Data Preprocessing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Convert categorical variables into numerical formats using encoding techniques like one-hot encoding.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Normalize or scale features to improve model performance and convergence.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Split the dataset into training and testing sets to evaluate model effectiveness.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Step 5 - Feature Engineering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605028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Create new features such as time-based variables, weather indicators, or holiday flags.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Select relevant features that have the highest predictive power for demand.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Reduce dimensionality if necessary to simplify the model and improve efficiency.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Step 6 - Model Selection and Training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776478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Choose suitable machine learning algorithms like Random Forest, Gradient Boosting, or Neural Networks.</a:t>
            </a:r>
            <a:endParaRPr lang="en-US" sz="1600" dirty="0"/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Train the models on the training dataset, tuning hyperparameters for optimal performance.</a:t>
            </a:r>
            <a:endParaRPr lang="en-US" sz="1600" dirty="0"/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Validate models using cross-validation techniques to prevent overfitting.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Step 7 - Model Evaluation and Deployment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Evaluate model performance using metrics such as RMSE, MAE, or R-squared.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Fine-tune the model based on evaluation results to improve accuracy.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Deploy the best model into production for real-time or batch demand prediction.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65A68E-ADF5-D720-AB3D-1A50CE0FB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1051560"/>
            <a:ext cx="4114800" cy="28651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525</Words>
  <Application>Microsoft Office PowerPoint</Application>
  <PresentationFormat>On-screen Show (16:9)</PresentationFormat>
  <Paragraphs>74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Optima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SlideMake.com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Bike Sharing Demand Prediction By Machine Learning Steps:steps: 1.Importing Necessary Libraries  2.L</dc:title>
  <dc:subject>Bike Sharing Demand Prediction By Machine Learning Steps:steps: 1.Importing Necessary Libraries  2.L</dc:subject>
  <dc:creator>SlideMake.com</dc:creator>
  <cp:lastModifiedBy>Asma shaik</cp:lastModifiedBy>
  <cp:revision>2</cp:revision>
  <dcterms:created xsi:type="dcterms:W3CDTF">2025-07-02T08:13:55Z</dcterms:created>
  <dcterms:modified xsi:type="dcterms:W3CDTF">2025-07-02T08:53:52Z</dcterms:modified>
</cp:coreProperties>
</file>